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embeddedFontLst>
    <p:embeddedFont>
      <p:font typeface="Lato" charset="0"/>
      <p:regular r:id="rId9"/>
      <p:bold r:id="rId10"/>
      <p:italic r:id="rId11"/>
      <p:boldItalic r:id="rId12"/>
    </p:embeddedFont>
    <p:embeddedFont>
      <p:font typeface="Raleway"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86" d="100"/>
          <a:sy n="86" d="100"/>
        </p:scale>
        <p:origin x="-822" y="-78"/>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eg>
</file>

<file path=ppt/media/image10.png>
</file>

<file path=ppt/media/image11.jpeg>
</file>

<file path=ppt/media/image12.png>
</file>

<file path=ppt/media/image13.png>
</file>

<file path=ppt/media/image14.jpeg>
</file>

<file path=ppt/media/image2.pn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f88252dc4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xmlns:mc="http://schemas.openxmlformats.org/markup-compatibility/2006">
    <mc:Choice xmlns:p14="http://schemas.microsoft.com/office/powerpoint/2010/main" xmlns="" Requires="p14">
      <p:transition spd="slow" p14:dur="1500">
        <p:push dir="r"/>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
        <p:cNvGrpSpPr/>
        <p:nvPr/>
      </p:nvGrpSpPr>
      <p:grpSpPr>
        <a:xfrm>
          <a:off x="0" y="0"/>
          <a:ext cx="0" cy="0"/>
          <a:chOff x="0" y="0"/>
          <a:chExt cx="0" cy="0"/>
        </a:xfrm>
      </p:grpSpPr>
      <p:sp>
        <p:nvSpPr>
          <p:cNvPr id="176" name="Google Shape;176;p18"/>
          <p:cNvSpPr txBox="1">
            <a:spLocks noGrp="1"/>
          </p:cNvSpPr>
          <p:nvPr>
            <p:ph type="body" idx="1"/>
          </p:nvPr>
        </p:nvSpPr>
        <p:spPr>
          <a:xfrm>
            <a:off x="2361350" y="4119425"/>
            <a:ext cx="4785900" cy="591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sz="2400" b="1" dirty="0">
                <a:solidFill>
                  <a:srgbClr val="FFFFFF"/>
                </a:solidFill>
              </a:rPr>
              <a:t>‘Inspect’ made intuitive</a:t>
            </a:r>
            <a:endParaRPr sz="2400" b="1" dirty="0">
              <a:solidFill>
                <a:srgbClr val="FFFFFF"/>
              </a:solidFill>
            </a:endParaRPr>
          </a:p>
        </p:txBody>
      </p:sp>
      <p:sp>
        <p:nvSpPr>
          <p:cNvPr id="177" name="Google Shape;177;p18"/>
          <p:cNvSpPr txBox="1">
            <a:spLocks noGrp="1"/>
          </p:cNvSpPr>
          <p:nvPr>
            <p:ph type="title"/>
          </p:nvPr>
        </p:nvSpPr>
        <p:spPr>
          <a:xfrm>
            <a:off x="320650" y="3233825"/>
            <a:ext cx="6166500" cy="8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400" dirty="0">
                <a:solidFill>
                  <a:srgbClr val="FFFFFF"/>
                </a:solidFill>
              </a:rPr>
              <a:t>CSS Scan 2.0</a:t>
            </a:r>
            <a:endParaRPr sz="2800"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1709951" y="844922"/>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Introduction</a:t>
            </a:r>
            <a:endParaRPr sz="3200"/>
          </a:p>
        </p:txBody>
      </p:sp>
      <p:sp>
        <p:nvSpPr>
          <p:cNvPr id="183" name="Google Shape;183;p19"/>
          <p:cNvSpPr txBox="1">
            <a:spLocks noGrp="1"/>
          </p:cNvSpPr>
          <p:nvPr>
            <p:ph type="body" idx="1"/>
          </p:nvPr>
        </p:nvSpPr>
        <p:spPr>
          <a:xfrm>
            <a:off x="1063970" y="1759386"/>
            <a:ext cx="7122900" cy="1326900"/>
          </a:xfrm>
          <a:prstGeom prst="rect">
            <a:avLst/>
          </a:prstGeom>
        </p:spPr>
        <p:txBody>
          <a:bodyPr spcFirstLastPara="1" wrap="square" lIns="91425" tIns="91425" rIns="91425" bIns="91425" anchor="t" anchorCtr="0">
            <a:noAutofit/>
          </a:bodyPr>
          <a:lstStyle/>
          <a:p>
            <a:pPr marL="0" lvl="0" indent="0" algn="ctr">
              <a:buNone/>
            </a:pPr>
            <a:r>
              <a:rPr lang="en-US" sz="2000" dirty="0"/>
              <a:t>CSS Scan is a chrome extension and a Firefox add-on.</a:t>
            </a:r>
          </a:p>
          <a:p>
            <a:pPr marL="0" lvl="0" indent="0" algn="ctr">
              <a:buNone/>
            </a:pPr>
            <a:r>
              <a:rPr lang="en-US" sz="2000" dirty="0"/>
              <a:t>It allows the user to view CSS styles in the browser. Our tool is much faster and more intuitive than using Chrome Devtools, and allows quick copying or freezing the chosen style in place.</a:t>
            </a:r>
          </a:p>
        </p:txBody>
      </p:sp>
      <p:pic>
        <p:nvPicPr>
          <p:cNvPr id="184" name="Google Shape;184;p19"/>
          <p:cNvPicPr preferRelativeResize="0"/>
          <p:nvPr/>
        </p:nvPicPr>
        <p:blipFill>
          <a:blip r:embed="rId3">
            <a:alphaModFix/>
          </a:blip>
          <a:stretch>
            <a:fillRect/>
          </a:stretch>
        </p:blipFill>
        <p:spPr>
          <a:xfrm>
            <a:off x="3969625" y="3422952"/>
            <a:ext cx="619549" cy="619549"/>
          </a:xfrm>
          <a:prstGeom prst="rect">
            <a:avLst/>
          </a:prstGeom>
          <a:noFill/>
          <a:ln>
            <a:noFill/>
          </a:ln>
        </p:spPr>
      </p:pic>
      <p:pic>
        <p:nvPicPr>
          <p:cNvPr id="185" name="Google Shape;185;p19"/>
          <p:cNvPicPr preferRelativeResize="0"/>
          <p:nvPr/>
        </p:nvPicPr>
        <p:blipFill>
          <a:blip r:embed="rId4">
            <a:alphaModFix/>
          </a:blip>
          <a:stretch>
            <a:fillRect/>
          </a:stretch>
        </p:blipFill>
        <p:spPr>
          <a:xfrm>
            <a:off x="4589175" y="3465127"/>
            <a:ext cx="535201" cy="535201"/>
          </a:xfrm>
          <a:prstGeom prst="rect">
            <a:avLst/>
          </a:prstGeom>
          <a:noFill/>
          <a:ln>
            <a:noFill/>
          </a:ln>
        </p:spPr>
      </p:pic>
      <p:pic>
        <p:nvPicPr>
          <p:cNvPr id="186" name="Google Shape;186;p19"/>
          <p:cNvPicPr preferRelativeResize="0"/>
          <p:nvPr/>
        </p:nvPicPr>
        <p:blipFill rotWithShape="1">
          <a:blip r:embed="rId5">
            <a:alphaModFix/>
          </a:blip>
          <a:srcRect t="11258" r="-230" b="71429"/>
          <a:stretch/>
        </p:blipFill>
        <p:spPr>
          <a:xfrm>
            <a:off x="37463" y="4131950"/>
            <a:ext cx="9106530" cy="104862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0"/>
          <p:cNvSpPr txBox="1">
            <a:spLocks noGrp="1"/>
          </p:cNvSpPr>
          <p:nvPr>
            <p:ph type="title"/>
          </p:nvPr>
        </p:nvSpPr>
        <p:spPr>
          <a:xfrm>
            <a:off x="1676900" y="855939"/>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Until today...</a:t>
            </a:r>
            <a:endParaRPr sz="3600"/>
          </a:p>
        </p:txBody>
      </p:sp>
      <p:sp>
        <p:nvSpPr>
          <p:cNvPr id="192" name="Google Shape;192;p20"/>
          <p:cNvSpPr/>
          <p:nvPr/>
        </p:nvSpPr>
        <p:spPr>
          <a:xfrm>
            <a:off x="916596" y="2715394"/>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solidFill>
                <a:srgbClr val="FFFFFF"/>
              </a:solidFill>
            </a:endParaRPr>
          </a:p>
        </p:txBody>
      </p:sp>
      <p:sp>
        <p:nvSpPr>
          <p:cNvPr id="193" name="Google Shape;193;p20"/>
          <p:cNvSpPr txBox="1">
            <a:spLocks noGrp="1"/>
          </p:cNvSpPr>
          <p:nvPr>
            <p:ph type="body" idx="1"/>
          </p:nvPr>
        </p:nvSpPr>
        <p:spPr>
          <a:xfrm>
            <a:off x="1431304" y="2174325"/>
            <a:ext cx="7283038" cy="1363800"/>
          </a:xfrm>
          <a:prstGeom prst="rect">
            <a:avLst/>
          </a:prstGeom>
        </p:spPr>
        <p:txBody>
          <a:bodyPr spcFirstLastPara="1" wrap="square" lIns="91425" tIns="91425" rIns="91425" bIns="91425" anchor="t" anchorCtr="0">
            <a:noAutofit/>
          </a:bodyPr>
          <a:lstStyle/>
          <a:p>
            <a:pPr marL="0" lvl="0" indent="0">
              <a:lnSpc>
                <a:spcPct val="100000"/>
              </a:lnSpc>
              <a:buNone/>
            </a:pPr>
            <a:r>
              <a:rPr lang="en-US" sz="2000" dirty="0"/>
              <a:t>Curious about an interesting color, font, or layout? while browsing a favorite site, looking for inspiration for a certain project, for debugging their own site.</a:t>
            </a:r>
            <a:endParaRPr sz="2000"/>
          </a:p>
        </p:txBody>
      </p:sp>
      <p:sp>
        <p:nvSpPr>
          <p:cNvPr id="194" name="Google Shape;194;p20"/>
          <p:cNvSpPr txBox="1"/>
          <p:nvPr/>
        </p:nvSpPr>
        <p:spPr>
          <a:xfrm>
            <a:off x="2710145" y="3550686"/>
            <a:ext cx="6114362" cy="1091400"/>
          </a:xfrm>
          <a:prstGeom prst="rect">
            <a:avLst/>
          </a:prstGeom>
          <a:noFill/>
          <a:ln>
            <a:noFill/>
          </a:ln>
        </p:spPr>
        <p:txBody>
          <a:bodyPr spcFirstLastPara="1" wrap="square" lIns="91425" tIns="91425" rIns="91425" bIns="91425" anchor="t" anchorCtr="0">
            <a:noAutofit/>
          </a:bodyPr>
          <a:lstStyle/>
          <a:p>
            <a:pPr lvl="0">
              <a:lnSpc>
                <a:spcPct val="115000"/>
              </a:lnSpc>
              <a:spcAft>
                <a:spcPts val="1600"/>
              </a:spcAft>
            </a:pPr>
            <a:r>
              <a:rPr lang="en-US" sz="2000" dirty="0">
                <a:solidFill>
                  <a:schemeClr val="accent1"/>
                </a:solidFill>
                <a:latin typeface="Lato"/>
                <a:ea typeface="Lato"/>
                <a:cs typeface="Lato"/>
                <a:sym typeface="Lato"/>
              </a:rPr>
              <a:t>Looking for a specific element and CSS through Devtools is old-fashioned and slow. </a:t>
            </a:r>
          </a:p>
        </p:txBody>
      </p:sp>
      <p:sp>
        <p:nvSpPr>
          <p:cNvPr id="195" name="Google Shape;195;p20"/>
          <p:cNvSpPr txBox="1">
            <a:spLocks noGrp="1"/>
          </p:cNvSpPr>
          <p:nvPr>
            <p:ph type="body" idx="1"/>
          </p:nvPr>
        </p:nvSpPr>
        <p:spPr>
          <a:xfrm>
            <a:off x="1457238" y="1634633"/>
            <a:ext cx="5130900" cy="45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2000" b="1" dirty="0"/>
              <a:t>Web developers and designers</a:t>
            </a:r>
            <a:endParaRPr sz="2000" b="1"/>
          </a:p>
        </p:txBody>
      </p:sp>
      <p:sp>
        <p:nvSpPr>
          <p:cNvPr id="196" name="Google Shape;196;p20"/>
          <p:cNvSpPr/>
          <p:nvPr/>
        </p:nvSpPr>
        <p:spPr>
          <a:xfrm>
            <a:off x="2273362" y="390738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1"/>
          <p:cNvPicPr preferRelativeResize="0"/>
          <p:nvPr/>
        </p:nvPicPr>
        <p:blipFill rotWithShape="1">
          <a:blip r:embed="rId3">
            <a:alphaModFix/>
          </a:blip>
          <a:srcRect b="4315"/>
          <a:stretch/>
        </p:blipFill>
        <p:spPr>
          <a:xfrm>
            <a:off x="5835850" y="1718634"/>
            <a:ext cx="2702099" cy="1619260"/>
          </a:xfrm>
          <a:prstGeom prst="rect">
            <a:avLst/>
          </a:prstGeom>
          <a:noFill/>
          <a:ln>
            <a:noFill/>
          </a:ln>
        </p:spPr>
      </p:pic>
      <p:pic>
        <p:nvPicPr>
          <p:cNvPr id="202" name="Google Shape;202;p21"/>
          <p:cNvPicPr preferRelativeResize="0"/>
          <p:nvPr/>
        </p:nvPicPr>
        <p:blipFill rotWithShape="1">
          <a:blip r:embed="rId4">
            <a:alphaModFix/>
          </a:blip>
          <a:srcRect l="410" t="5604" r="-410" b="20266"/>
          <a:stretch/>
        </p:blipFill>
        <p:spPr>
          <a:xfrm>
            <a:off x="3333125" y="3178848"/>
            <a:ext cx="2501200" cy="1858582"/>
          </a:xfrm>
          <a:prstGeom prst="rect">
            <a:avLst/>
          </a:prstGeom>
          <a:noFill/>
          <a:ln>
            <a:noFill/>
          </a:ln>
        </p:spPr>
      </p:pic>
      <p:sp>
        <p:nvSpPr>
          <p:cNvPr id="203" name="Google Shape;203;p21"/>
          <p:cNvSpPr txBox="1">
            <a:spLocks noGrp="1"/>
          </p:cNvSpPr>
          <p:nvPr>
            <p:ph type="title"/>
          </p:nvPr>
        </p:nvSpPr>
        <p:spPr>
          <a:xfrm>
            <a:off x="1225080" y="1027584"/>
            <a:ext cx="2994381" cy="53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600" dirty="0"/>
              <a:t>CSS Scan</a:t>
            </a:r>
            <a:endParaRPr sz="1200"/>
          </a:p>
        </p:txBody>
      </p:sp>
      <p:pic>
        <p:nvPicPr>
          <p:cNvPr id="204" name="Google Shape;204;p21"/>
          <p:cNvPicPr preferRelativeResize="0"/>
          <p:nvPr/>
        </p:nvPicPr>
        <p:blipFill rotWithShape="1">
          <a:blip r:embed="rId5">
            <a:alphaModFix/>
          </a:blip>
          <a:srcRect t="27048" b="27044"/>
          <a:stretch/>
        </p:blipFill>
        <p:spPr>
          <a:xfrm>
            <a:off x="830400" y="1770132"/>
            <a:ext cx="2501199" cy="1599908"/>
          </a:xfrm>
          <a:prstGeom prst="rect">
            <a:avLst/>
          </a:prstGeom>
          <a:noFill/>
          <a:ln>
            <a:noFill/>
          </a:ln>
        </p:spPr>
      </p:pic>
      <p:sp>
        <p:nvSpPr>
          <p:cNvPr id="205" name="Google Shape;205;p21"/>
          <p:cNvSpPr txBox="1"/>
          <p:nvPr/>
        </p:nvSpPr>
        <p:spPr>
          <a:xfrm>
            <a:off x="706465" y="1670221"/>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200" b="1" dirty="0">
                <a:solidFill>
                  <a:srgbClr val="FFFFFF"/>
                </a:solidFill>
                <a:latin typeface="Lato"/>
                <a:ea typeface="Lato"/>
                <a:cs typeface="Lato"/>
                <a:sym typeface="Lato"/>
              </a:rPr>
              <a:t>1 </a:t>
            </a:r>
            <a:endParaRPr sz="3200" b="1">
              <a:solidFill>
                <a:srgbClr val="FFFFFF"/>
              </a:solidFill>
              <a:latin typeface="Raleway"/>
              <a:ea typeface="Raleway"/>
              <a:cs typeface="Raleway"/>
              <a:sym typeface="Raleway"/>
            </a:endParaRPr>
          </a:p>
        </p:txBody>
      </p:sp>
      <p:grpSp>
        <p:nvGrpSpPr>
          <p:cNvPr id="206" name="Google Shape;206;p21"/>
          <p:cNvGrpSpPr/>
          <p:nvPr/>
        </p:nvGrpSpPr>
        <p:grpSpPr>
          <a:xfrm>
            <a:off x="808329" y="3230485"/>
            <a:ext cx="2558739" cy="1751880"/>
            <a:chOff x="830400" y="3274596"/>
            <a:chExt cx="2501700" cy="1353953"/>
          </a:xfrm>
        </p:grpSpPr>
        <p:sp>
          <p:nvSpPr>
            <p:cNvPr id="207" name="Google Shape;207;p21"/>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08" name="Google Shape;208;p21"/>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sp>
        <p:nvSpPr>
          <p:cNvPr id="209" name="Google Shape;209;p21"/>
          <p:cNvSpPr txBox="1">
            <a:spLocks noGrp="1"/>
          </p:cNvSpPr>
          <p:nvPr>
            <p:ph type="title"/>
          </p:nvPr>
        </p:nvSpPr>
        <p:spPr>
          <a:xfrm>
            <a:off x="884078" y="3389426"/>
            <a:ext cx="2238300" cy="4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2000" dirty="0"/>
              <a:t>Pick an element </a:t>
            </a:r>
            <a:endParaRPr sz="2000"/>
          </a:p>
        </p:txBody>
      </p:sp>
      <p:sp>
        <p:nvSpPr>
          <p:cNvPr id="210" name="Google Shape;210;p21"/>
          <p:cNvSpPr txBox="1">
            <a:spLocks noGrp="1"/>
          </p:cNvSpPr>
          <p:nvPr>
            <p:ph type="body" idx="4294967295"/>
          </p:nvPr>
        </p:nvSpPr>
        <p:spPr>
          <a:xfrm>
            <a:off x="815247" y="3690651"/>
            <a:ext cx="2394489" cy="1041245"/>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000" dirty="0"/>
              <a:t>Choose any element you see on screen, just hover it</a:t>
            </a:r>
            <a:endParaRPr sz="2000"/>
          </a:p>
        </p:txBody>
      </p:sp>
      <p:sp>
        <p:nvSpPr>
          <p:cNvPr id="211" name="Google Shape;211;p21"/>
          <p:cNvSpPr txBox="1"/>
          <p:nvPr/>
        </p:nvSpPr>
        <p:spPr>
          <a:xfrm>
            <a:off x="3362414" y="3471351"/>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200" b="1" dirty="0">
                <a:solidFill>
                  <a:srgbClr val="FFFFFF"/>
                </a:solidFill>
                <a:latin typeface="Lato"/>
                <a:ea typeface="Lato"/>
                <a:cs typeface="Lato"/>
                <a:sym typeface="Lato"/>
              </a:rPr>
              <a:t>2 </a:t>
            </a:r>
            <a:endParaRPr sz="3200" b="1">
              <a:solidFill>
                <a:srgbClr val="FFFFFF"/>
              </a:solidFill>
              <a:latin typeface="Raleway"/>
              <a:ea typeface="Raleway"/>
              <a:cs typeface="Raleway"/>
              <a:sym typeface="Raleway"/>
            </a:endParaRPr>
          </a:p>
        </p:txBody>
      </p:sp>
      <p:grpSp>
        <p:nvGrpSpPr>
          <p:cNvPr id="212" name="Google Shape;212;p21"/>
          <p:cNvGrpSpPr/>
          <p:nvPr/>
        </p:nvGrpSpPr>
        <p:grpSpPr>
          <a:xfrm rot="10800000" flipH="1">
            <a:off x="3332867" y="1729650"/>
            <a:ext cx="2501700" cy="1891658"/>
            <a:chOff x="830400" y="3274596"/>
            <a:chExt cx="2501700" cy="1353953"/>
          </a:xfrm>
        </p:grpSpPr>
        <p:sp>
          <p:nvSpPr>
            <p:cNvPr id="213" name="Google Shape;213;p21"/>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14" name="Google Shape;214;p21"/>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sp>
        <p:nvSpPr>
          <p:cNvPr id="215" name="Google Shape;215;p21"/>
          <p:cNvSpPr txBox="1"/>
          <p:nvPr/>
        </p:nvSpPr>
        <p:spPr>
          <a:xfrm>
            <a:off x="5835850" y="1615124"/>
            <a:ext cx="586500" cy="94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1600"/>
              </a:spcAft>
              <a:buNone/>
            </a:pPr>
            <a:r>
              <a:rPr lang="en-GB" sz="3200" b="1" dirty="0">
                <a:solidFill>
                  <a:srgbClr val="FFFFFF"/>
                </a:solidFill>
                <a:latin typeface="Lato"/>
                <a:ea typeface="Lato"/>
                <a:cs typeface="Lato"/>
                <a:sym typeface="Lato"/>
              </a:rPr>
              <a:t>3 </a:t>
            </a:r>
            <a:endParaRPr sz="3200" b="1">
              <a:solidFill>
                <a:srgbClr val="FFFFFF"/>
              </a:solidFill>
              <a:latin typeface="Raleway"/>
              <a:ea typeface="Raleway"/>
              <a:cs typeface="Raleway"/>
              <a:sym typeface="Raleway"/>
            </a:endParaRPr>
          </a:p>
        </p:txBody>
      </p:sp>
      <p:grpSp>
        <p:nvGrpSpPr>
          <p:cNvPr id="216" name="Google Shape;216;p21"/>
          <p:cNvGrpSpPr/>
          <p:nvPr/>
        </p:nvGrpSpPr>
        <p:grpSpPr>
          <a:xfrm>
            <a:off x="5835309" y="3168575"/>
            <a:ext cx="2702086" cy="1868862"/>
            <a:chOff x="830400" y="3274596"/>
            <a:chExt cx="2501700" cy="1353953"/>
          </a:xfrm>
        </p:grpSpPr>
        <p:sp>
          <p:nvSpPr>
            <p:cNvPr id="217" name="Google Shape;217;p21"/>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218" name="Google Shape;218;p21"/>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sp>
        <p:nvSpPr>
          <p:cNvPr id="219" name="Google Shape;219;p21"/>
          <p:cNvSpPr txBox="1">
            <a:spLocks noGrp="1"/>
          </p:cNvSpPr>
          <p:nvPr>
            <p:ph type="title"/>
          </p:nvPr>
        </p:nvSpPr>
        <p:spPr>
          <a:xfrm>
            <a:off x="6071148" y="3267285"/>
            <a:ext cx="2238300" cy="4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2000" dirty="0"/>
              <a:t>Copy</a:t>
            </a:r>
            <a:endParaRPr sz="1800"/>
          </a:p>
        </p:txBody>
      </p:sp>
      <p:sp>
        <p:nvSpPr>
          <p:cNvPr id="220" name="Google Shape;220;p21"/>
          <p:cNvSpPr txBox="1">
            <a:spLocks noGrp="1"/>
          </p:cNvSpPr>
          <p:nvPr>
            <p:ph type="body" idx="4294967295"/>
          </p:nvPr>
        </p:nvSpPr>
        <p:spPr>
          <a:xfrm>
            <a:off x="5960974" y="3576302"/>
            <a:ext cx="2566079" cy="1155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000" dirty="0"/>
              <a:t>Copy CSS to your clipboard with one click, or freeze it in place using ‘space’</a:t>
            </a:r>
            <a:endParaRPr sz="2000"/>
          </a:p>
        </p:txBody>
      </p:sp>
      <p:sp>
        <p:nvSpPr>
          <p:cNvPr id="221" name="Google Shape;221;p21"/>
          <p:cNvSpPr txBox="1">
            <a:spLocks noGrp="1"/>
          </p:cNvSpPr>
          <p:nvPr>
            <p:ph type="title"/>
          </p:nvPr>
        </p:nvSpPr>
        <p:spPr>
          <a:xfrm>
            <a:off x="3305060" y="1797852"/>
            <a:ext cx="2490028" cy="33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2000" dirty="0"/>
              <a:t>Hover and see </a:t>
            </a:r>
            <a:endParaRPr sz="2000"/>
          </a:p>
        </p:txBody>
      </p:sp>
      <p:sp>
        <p:nvSpPr>
          <p:cNvPr id="222" name="Google Shape;222;p21"/>
          <p:cNvSpPr txBox="1">
            <a:spLocks noGrp="1"/>
          </p:cNvSpPr>
          <p:nvPr>
            <p:ph type="body" idx="4294967295"/>
          </p:nvPr>
        </p:nvSpPr>
        <p:spPr>
          <a:xfrm>
            <a:off x="3371161" y="1994053"/>
            <a:ext cx="2412693" cy="998239"/>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2000" dirty="0"/>
              <a:t>Watch CSS: </a:t>
            </a:r>
            <a:endParaRPr sz="2000"/>
          </a:p>
          <a:p>
            <a:pPr marL="0" lvl="0" indent="0" algn="ctr" rtl="0">
              <a:lnSpc>
                <a:spcPct val="115000"/>
              </a:lnSpc>
              <a:spcBef>
                <a:spcPts val="0"/>
              </a:spcBef>
              <a:spcAft>
                <a:spcPts val="0"/>
              </a:spcAft>
              <a:buNone/>
            </a:pPr>
            <a:r>
              <a:rPr lang="en-GB" sz="2000" dirty="0"/>
              <a:t>clean, simplified, and without ‘trash CSS’</a:t>
            </a:r>
            <a:endParaRPr sz="2000"/>
          </a:p>
        </p:txBody>
      </p:sp>
      <p:pic>
        <p:nvPicPr>
          <p:cNvPr id="223" name="Google Shape;223;p21"/>
          <p:cNvPicPr preferRelativeResize="0"/>
          <p:nvPr/>
        </p:nvPicPr>
        <p:blipFill>
          <a:blip r:embed="rId6">
            <a:alphaModFix/>
          </a:blip>
          <a:stretch>
            <a:fillRect/>
          </a:stretch>
        </p:blipFill>
        <p:spPr>
          <a:xfrm>
            <a:off x="3910986" y="980498"/>
            <a:ext cx="466523" cy="43586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2"/>
          <p:cNvSpPr txBox="1">
            <a:spLocks noGrp="1"/>
          </p:cNvSpPr>
          <p:nvPr>
            <p:ph type="title"/>
          </p:nvPr>
        </p:nvSpPr>
        <p:spPr>
          <a:xfrm>
            <a:off x="1634109" y="855940"/>
            <a:ext cx="5020080" cy="642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t>Alternative Products</a:t>
            </a:r>
            <a:endParaRPr sz="3600" b="0"/>
          </a:p>
        </p:txBody>
      </p:sp>
      <p:sp>
        <p:nvSpPr>
          <p:cNvPr id="229" name="Google Shape;229;p22"/>
          <p:cNvSpPr txBox="1">
            <a:spLocks noGrp="1"/>
          </p:cNvSpPr>
          <p:nvPr>
            <p:ph type="body" idx="1"/>
          </p:nvPr>
        </p:nvSpPr>
        <p:spPr>
          <a:xfrm>
            <a:off x="352541" y="2955212"/>
            <a:ext cx="2677097" cy="1886100"/>
          </a:xfrm>
          <a:prstGeom prst="rect">
            <a:avLst/>
          </a:prstGeom>
        </p:spPr>
        <p:txBody>
          <a:bodyPr spcFirstLastPara="1" wrap="square" lIns="91425" tIns="91425" rIns="91425" bIns="91425" anchor="t" anchorCtr="0">
            <a:noAutofit/>
          </a:bodyPr>
          <a:lstStyle/>
          <a:p>
            <a:pPr marL="0" lvl="0" indent="0" algn="ctr" rtl="0">
              <a:lnSpc>
                <a:spcPct val="114000"/>
              </a:lnSpc>
              <a:spcBef>
                <a:spcPts val="0"/>
              </a:spcBef>
              <a:spcAft>
                <a:spcPts val="0"/>
              </a:spcAft>
              <a:buNone/>
            </a:pPr>
            <a:r>
              <a:rPr lang="en-GB" sz="2000" b="1" dirty="0"/>
              <a:t>Toybox</a:t>
            </a:r>
            <a:endParaRPr sz="2000" b="1" dirty="0"/>
          </a:p>
          <a:p>
            <a:pPr marL="0" lvl="0" indent="0" algn="ctr" rtl="0">
              <a:lnSpc>
                <a:spcPct val="114000"/>
              </a:lnSpc>
              <a:spcBef>
                <a:spcPts val="50"/>
              </a:spcBef>
              <a:spcAft>
                <a:spcPts val="0"/>
              </a:spcAft>
              <a:buNone/>
            </a:pPr>
            <a:r>
              <a:rPr lang="en-GB" sz="2000" dirty="0">
                <a:solidFill>
                  <a:srgbClr val="404040"/>
                </a:solidFill>
              </a:rPr>
              <a:t>Designed for teams:  Adds a  shared layer on top of the </a:t>
            </a:r>
            <a:r>
              <a:rPr lang="en-GB" sz="2000" dirty="0" smtClean="0">
                <a:solidFill>
                  <a:srgbClr val="404040"/>
                </a:solidFill>
              </a:rPr>
              <a:t>site</a:t>
            </a:r>
            <a:endParaRPr lang="en-GB" sz="2000" dirty="0">
              <a:solidFill>
                <a:srgbClr val="404040"/>
              </a:solidFill>
            </a:endParaRPr>
          </a:p>
          <a:p>
            <a:pPr marL="0" lvl="0" indent="0" algn="ctr" rtl="0">
              <a:lnSpc>
                <a:spcPct val="114000"/>
              </a:lnSpc>
              <a:spcBef>
                <a:spcPts val="50"/>
              </a:spcBef>
              <a:spcAft>
                <a:spcPts val="0"/>
              </a:spcAft>
              <a:buNone/>
            </a:pPr>
            <a:r>
              <a:rPr lang="en-GB" sz="2000" dirty="0">
                <a:solidFill>
                  <a:srgbClr val="404040"/>
                </a:solidFill>
              </a:rPr>
              <a:t>(10$ monthly)</a:t>
            </a:r>
            <a:endParaRPr sz="2000" dirty="0">
              <a:solidFill>
                <a:srgbClr val="404040"/>
              </a:solidFill>
            </a:endParaRPr>
          </a:p>
          <a:p>
            <a:pPr marL="0" lvl="0" indent="0" algn="ctr" rtl="0">
              <a:lnSpc>
                <a:spcPct val="114000"/>
              </a:lnSpc>
              <a:spcBef>
                <a:spcPts val="50"/>
              </a:spcBef>
              <a:spcAft>
                <a:spcPts val="50"/>
              </a:spcAft>
              <a:buNone/>
            </a:pPr>
            <a:endParaRPr sz="2000" dirty="0"/>
          </a:p>
        </p:txBody>
      </p:sp>
      <p:pic>
        <p:nvPicPr>
          <p:cNvPr id="230" name="Google Shape;230;p22"/>
          <p:cNvPicPr preferRelativeResize="0"/>
          <p:nvPr/>
        </p:nvPicPr>
        <p:blipFill>
          <a:blip r:embed="rId3">
            <a:alphaModFix/>
          </a:blip>
          <a:stretch>
            <a:fillRect/>
          </a:stretch>
        </p:blipFill>
        <p:spPr>
          <a:xfrm>
            <a:off x="1203984" y="1899586"/>
            <a:ext cx="938525" cy="938525"/>
          </a:xfrm>
          <a:prstGeom prst="rect">
            <a:avLst/>
          </a:prstGeom>
          <a:noFill/>
          <a:ln>
            <a:noFill/>
          </a:ln>
        </p:spPr>
      </p:pic>
      <p:pic>
        <p:nvPicPr>
          <p:cNvPr id="231" name="Google Shape;231;p22"/>
          <p:cNvPicPr preferRelativeResize="0"/>
          <p:nvPr/>
        </p:nvPicPr>
        <p:blipFill>
          <a:blip r:embed="rId4">
            <a:alphaModFix/>
          </a:blip>
          <a:stretch>
            <a:fillRect/>
          </a:stretch>
        </p:blipFill>
        <p:spPr>
          <a:xfrm>
            <a:off x="4004834" y="1775793"/>
            <a:ext cx="1129200" cy="1129200"/>
          </a:xfrm>
          <a:prstGeom prst="rect">
            <a:avLst/>
          </a:prstGeom>
          <a:noFill/>
          <a:ln>
            <a:noFill/>
          </a:ln>
        </p:spPr>
      </p:pic>
      <p:pic>
        <p:nvPicPr>
          <p:cNvPr id="232" name="Google Shape;232;p22"/>
          <p:cNvPicPr preferRelativeResize="0"/>
          <p:nvPr/>
        </p:nvPicPr>
        <p:blipFill>
          <a:blip r:embed="rId5">
            <a:alphaModFix/>
          </a:blip>
          <a:stretch>
            <a:fillRect/>
          </a:stretch>
        </p:blipFill>
        <p:spPr>
          <a:xfrm>
            <a:off x="6931657" y="1832817"/>
            <a:ext cx="1071525" cy="1071525"/>
          </a:xfrm>
          <a:prstGeom prst="rect">
            <a:avLst/>
          </a:prstGeom>
          <a:noFill/>
          <a:ln>
            <a:noFill/>
          </a:ln>
        </p:spPr>
      </p:pic>
      <p:sp>
        <p:nvSpPr>
          <p:cNvPr id="233" name="Google Shape;233;p22"/>
          <p:cNvSpPr txBox="1">
            <a:spLocks noGrp="1"/>
          </p:cNvSpPr>
          <p:nvPr>
            <p:ph type="body" idx="1"/>
          </p:nvPr>
        </p:nvSpPr>
        <p:spPr>
          <a:xfrm>
            <a:off x="3415230" y="2963537"/>
            <a:ext cx="2467778" cy="1971116"/>
          </a:xfrm>
          <a:prstGeom prst="rect">
            <a:avLst/>
          </a:prstGeom>
        </p:spPr>
        <p:txBody>
          <a:bodyPr spcFirstLastPara="1" wrap="square" lIns="91425" tIns="91425" rIns="91425" bIns="91425" anchor="t" anchorCtr="0">
            <a:noAutofit/>
          </a:bodyPr>
          <a:lstStyle/>
          <a:p>
            <a:pPr marL="0" lvl="0" indent="0" algn="ctr" rtl="0">
              <a:lnSpc>
                <a:spcPct val="114000"/>
              </a:lnSpc>
              <a:spcBef>
                <a:spcPts val="0"/>
              </a:spcBef>
              <a:spcAft>
                <a:spcPts val="0"/>
              </a:spcAft>
              <a:buNone/>
            </a:pPr>
            <a:r>
              <a:rPr lang="en-GB" sz="2000" b="1" dirty="0"/>
              <a:t>Amino</a:t>
            </a:r>
            <a:endParaRPr sz="2000" b="1" dirty="0"/>
          </a:p>
          <a:p>
            <a:pPr marL="0" lvl="0" indent="0" algn="ctr" rtl="0">
              <a:lnSpc>
                <a:spcPct val="114000"/>
              </a:lnSpc>
              <a:spcBef>
                <a:spcPts val="50"/>
              </a:spcBef>
              <a:spcAft>
                <a:spcPts val="50"/>
              </a:spcAft>
              <a:buNone/>
            </a:pPr>
            <a:r>
              <a:rPr lang="en-GB" sz="2000" dirty="0"/>
              <a:t>Designed for better experience while you browse</a:t>
            </a:r>
          </a:p>
          <a:p>
            <a:pPr marL="0" lvl="0" indent="0" algn="ctr" rtl="0">
              <a:lnSpc>
                <a:spcPct val="114000"/>
              </a:lnSpc>
              <a:spcBef>
                <a:spcPts val="50"/>
              </a:spcBef>
              <a:spcAft>
                <a:spcPts val="50"/>
              </a:spcAft>
              <a:buNone/>
            </a:pPr>
            <a:r>
              <a:rPr lang="en-GB" sz="2000" dirty="0"/>
              <a:t> (free)</a:t>
            </a:r>
            <a:endParaRPr sz="2000" dirty="0"/>
          </a:p>
        </p:txBody>
      </p:sp>
      <p:sp>
        <p:nvSpPr>
          <p:cNvPr id="234" name="Google Shape;234;p22"/>
          <p:cNvSpPr txBox="1">
            <a:spLocks noGrp="1"/>
          </p:cNvSpPr>
          <p:nvPr>
            <p:ph type="body" idx="1"/>
          </p:nvPr>
        </p:nvSpPr>
        <p:spPr>
          <a:xfrm>
            <a:off x="6191480" y="2977245"/>
            <a:ext cx="2434726" cy="1886100"/>
          </a:xfrm>
          <a:prstGeom prst="rect">
            <a:avLst/>
          </a:prstGeom>
        </p:spPr>
        <p:txBody>
          <a:bodyPr spcFirstLastPara="1" wrap="square" lIns="91425" tIns="91425" rIns="91425" bIns="91425" anchor="t" anchorCtr="0">
            <a:noAutofit/>
          </a:bodyPr>
          <a:lstStyle/>
          <a:p>
            <a:pPr marL="0" lvl="0" indent="0" algn="ctr" rtl="0">
              <a:lnSpc>
                <a:spcPct val="114000"/>
              </a:lnSpc>
              <a:spcBef>
                <a:spcPts val="0"/>
              </a:spcBef>
              <a:spcAft>
                <a:spcPts val="0"/>
              </a:spcAft>
              <a:buNone/>
            </a:pPr>
            <a:r>
              <a:rPr lang="en-GB" sz="2000" b="1" dirty="0"/>
              <a:t>CSS Peeper</a:t>
            </a:r>
            <a:endParaRPr sz="2000" b="1" dirty="0"/>
          </a:p>
          <a:p>
            <a:pPr marL="0" lvl="0" indent="0" algn="ctr" rtl="0">
              <a:lnSpc>
                <a:spcPct val="114000"/>
              </a:lnSpc>
              <a:spcBef>
                <a:spcPts val="50"/>
              </a:spcBef>
              <a:spcAft>
                <a:spcPts val="50"/>
              </a:spcAft>
              <a:buNone/>
            </a:pPr>
            <a:r>
              <a:rPr lang="en-GB" sz="2000" dirty="0"/>
              <a:t>Geared towards designers, still great</a:t>
            </a:r>
          </a:p>
          <a:p>
            <a:pPr marL="0" lvl="0" indent="0" algn="ctr" rtl="0">
              <a:lnSpc>
                <a:spcPct val="114000"/>
              </a:lnSpc>
              <a:spcBef>
                <a:spcPts val="50"/>
              </a:spcBef>
              <a:spcAft>
                <a:spcPts val="50"/>
              </a:spcAft>
              <a:buNone/>
            </a:pPr>
            <a:r>
              <a:rPr lang="en-GB" sz="2000" dirty="0"/>
              <a:t> (free)</a:t>
            </a:r>
            <a:endParaRPr sz="20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1"/>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208</Words>
  <Application>Microsoft Office PowerPoint</Application>
  <PresentationFormat>‫הצגה על המסך (16:9)</PresentationFormat>
  <Paragraphs>30</Paragraphs>
  <Slides>6</Slides>
  <Notes>6</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6</vt:i4>
      </vt:variant>
    </vt:vector>
  </HeadingPairs>
  <TitlesOfParts>
    <vt:vector size="10" baseType="lpstr">
      <vt:lpstr>Arial</vt:lpstr>
      <vt:lpstr>Lato</vt:lpstr>
      <vt:lpstr>Raleway</vt:lpstr>
      <vt:lpstr>Streamline</vt:lpstr>
      <vt:lpstr>CSS Scan 2.0</vt:lpstr>
      <vt:lpstr>Introduction</vt:lpstr>
      <vt:lpstr>Until today...</vt:lpstr>
      <vt:lpstr>CSS Scan</vt:lpstr>
      <vt:lpstr>Alternative Products</vt:lpstr>
      <vt:lpstr>שקופית 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 Scan 2.0</dc:title>
  <cp:lastModifiedBy>Shir</cp:lastModifiedBy>
  <cp:revision>10</cp:revision>
  <dcterms:modified xsi:type="dcterms:W3CDTF">2019-05-25T09:54:55Z</dcterms:modified>
</cp:coreProperties>
</file>